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E1022-3D60-4AAC-867C-0839FFB1AA2A}" type="datetimeFigureOut">
              <a:rPr lang="en-US" smtClean="0"/>
              <a:t>13-Mar-23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995F6-326D-4773-9723-20B1044BDA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1"/>
            <a:ext cx="1692275" cy="100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1371600"/>
            <a:ext cx="1533525" cy="395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Kole</dc:creator>
  <cp:lastModifiedBy>Kole</cp:lastModifiedBy>
  <cp:revision>5</cp:revision>
  <dcterms:created xsi:type="dcterms:W3CDTF">2023-03-13T21:22:34Z</dcterms:created>
  <dcterms:modified xsi:type="dcterms:W3CDTF">2023-03-13T21:30:29Z</dcterms:modified>
</cp:coreProperties>
</file>